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861" r:id="rId2"/>
    <p:sldId id="893" r:id="rId3"/>
    <p:sldId id="894" r:id="rId4"/>
    <p:sldId id="895" r:id="rId5"/>
    <p:sldId id="892" r:id="rId6"/>
    <p:sldId id="877" r:id="rId7"/>
    <p:sldId id="890" r:id="rId8"/>
    <p:sldId id="888" r:id="rId9"/>
    <p:sldId id="896" r:id="rId10"/>
    <p:sldId id="897" r:id="rId11"/>
    <p:sldId id="898" r:id="rId12"/>
  </p:sldIdLst>
  <p:sldSz cx="9144000" cy="5715000" type="screen16x10"/>
  <p:notesSz cx="6724650" cy="9866313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78E1B4"/>
    <a:srgbClr val="FFFF66"/>
    <a:srgbClr val="FF9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2135" autoAdjust="0"/>
  </p:normalViewPr>
  <p:slideViewPr>
    <p:cSldViewPr>
      <p:cViewPr varScale="1">
        <p:scale>
          <a:sx n="143" d="100"/>
          <a:sy n="143" d="100"/>
        </p:scale>
        <p:origin x="2184" y="1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E2877-BD95-1343-A552-BA2868463D4E}" type="datetimeFigureOut">
              <a:rPr lang="en-US" smtClean="0"/>
              <a:pPr/>
              <a:t>1/17/20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739775"/>
            <a:ext cx="59182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78450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413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008AE-3493-5D48-A245-434CAFCA04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49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70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18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47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3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4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0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10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0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0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EF6CD-5A05-AD49-B453-FBC4F6F6C8B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86B7-1218-2B4E-BF52-FE29B0DD9F2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8E64-6402-D945-8D5A-2A600D887B3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596F-CC43-3D4E-BDDF-B35BA1640C1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6E1C-AFDE-7C44-81F1-DA6F2762B46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C4E8D-7F34-0E4E-B530-8998D6EAF25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13D45-15DE-0B4F-AE48-A428CF08051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5FB2D-7AD0-0C46-9D56-1F21D58EE3A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1F094-7F9F-E94D-A8E9-4611D1C305D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C3E1-6F08-2D4D-81E1-165613FF145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0F1C7-C8AA-6447-B063-AB7C7FA3A95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fld id="{E3E1DF86-46F4-9A4D-8002-DFA2F827E7C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81236"/>
            <a:ext cx="9144000" cy="40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2 Corinthians  5:21– 7:1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4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CEB74A-AD37-C841-A5DF-12A875391B22}"/>
              </a:ext>
            </a:extLst>
          </p:cNvPr>
          <p:cNvSpPr/>
          <p:nvPr/>
        </p:nvSpPr>
        <p:spPr>
          <a:xfrm>
            <a:off x="1951184" y="3181197"/>
            <a:ext cx="7183467" cy="388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6:1….  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appeal to you </a:t>
            </a:r>
            <a:r>
              <a:rPr lang="en-AU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to receive the grace of God in vain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AU" dirty="0"/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142E1-8290-4349-B6D9-F20B1EF589CB}"/>
              </a:ext>
            </a:extLst>
          </p:cNvPr>
          <p:cNvSpPr/>
          <p:nvPr/>
        </p:nvSpPr>
        <p:spPr>
          <a:xfrm>
            <a:off x="2687288" y="583273"/>
            <a:ext cx="6387427" cy="706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5:21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our sake he made him to be sin who knew no sin, so that in him we might become the righteousness of God.</a:t>
            </a:r>
            <a:r>
              <a:rPr lang="en-AU" dirty="0"/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14908-7CAD-2D42-9AA0-D44EC7003C63}"/>
              </a:ext>
            </a:extLst>
          </p:cNvPr>
          <p:cNvSpPr txBox="1"/>
          <p:nvPr/>
        </p:nvSpPr>
        <p:spPr>
          <a:xfrm>
            <a:off x="104506" y="568239"/>
            <a:ext cx="2088232" cy="430887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Atonement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22B3F-5727-3841-8E46-2C828199927C}"/>
              </a:ext>
            </a:extLst>
          </p:cNvPr>
          <p:cNvSpPr txBox="1"/>
          <p:nvPr/>
        </p:nvSpPr>
        <p:spPr>
          <a:xfrm>
            <a:off x="21063" y="236898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Disastrous when ‘man’s theology’ tells those who are saved, not to strive to live righteously.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7846C-63DA-0C49-8A5C-5537357DD085}"/>
              </a:ext>
            </a:extLst>
          </p:cNvPr>
          <p:cNvSpPr txBox="1"/>
          <p:nvPr/>
        </p:nvSpPr>
        <p:spPr>
          <a:xfrm>
            <a:off x="0" y="0"/>
            <a:ext cx="9132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the “New Creation” we are  ––  HOLINESS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ACE6F-70A7-354F-ACE7-3F588FD1B7D9}"/>
              </a:ext>
            </a:extLst>
          </p:cNvPr>
          <p:cNvSpPr txBox="1"/>
          <p:nvPr/>
        </p:nvSpPr>
        <p:spPr>
          <a:xfrm>
            <a:off x="21901" y="1252617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cost of Salvation:   In some way, God caused the Sinless One to BE Sin.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4D9C4-3E69-8E4D-BC4F-6D4E7BABAC41}"/>
              </a:ext>
            </a:extLst>
          </p:cNvPr>
          <p:cNvSpPr txBox="1"/>
          <p:nvPr/>
        </p:nvSpPr>
        <p:spPr>
          <a:xfrm>
            <a:off x="34417" y="1572475"/>
            <a:ext cx="1595611" cy="430887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CC25C-BDB4-D54D-9E26-EA67181F5C9D}"/>
              </a:ext>
            </a:extLst>
          </p:cNvPr>
          <p:cNvSpPr txBox="1"/>
          <p:nvPr/>
        </p:nvSpPr>
        <p:spPr>
          <a:xfrm>
            <a:off x="1630028" y="1509560"/>
            <a:ext cx="74497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sinned, but the sin of Jesus’ Disciples is transferred to Christ.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Judgment, Verdict: Justified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D6F97-6A31-D14E-BB6B-F2E1E55C50DB}"/>
              </a:ext>
            </a:extLst>
          </p:cNvPr>
          <p:cNvSpPr txBox="1"/>
          <p:nvPr/>
        </p:nvSpPr>
        <p:spPr>
          <a:xfrm>
            <a:off x="1859743" y="2041789"/>
            <a:ext cx="63126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“the righteousness of God” not meant to be merely:  Theoretical;  or  Legal......    </a:t>
            </a:r>
            <a:r>
              <a:rPr lang="en-AU" sz="2000" dirty="0">
                <a:solidFill>
                  <a:schemeClr val="bg1"/>
                </a:solidFill>
              </a:rPr>
              <a:t>    We truly become “Holy”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669D2-A59E-B64F-A945-F088F1A5C43A}"/>
              </a:ext>
            </a:extLst>
          </p:cNvPr>
          <p:cNvSpPr txBox="1"/>
          <p:nvPr/>
        </p:nvSpPr>
        <p:spPr>
          <a:xfrm>
            <a:off x="28363" y="2105079"/>
            <a:ext cx="1797347" cy="430887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Sanctification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2FD08-087B-2F4F-995C-3E73CB83058D}"/>
              </a:ext>
            </a:extLst>
          </p:cNvPr>
          <p:cNvSpPr txBox="1"/>
          <p:nvPr/>
        </p:nvSpPr>
        <p:spPr>
          <a:xfrm>
            <a:off x="-25400" y="2608475"/>
            <a:ext cx="91206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 part to play.  We work with God to live righteously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Contrary to some preaching, Scripture </a:t>
            </a:r>
            <a:r>
              <a:rPr lang="en-AU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tells God’s people “Don’t strive to do good”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DEE67-B421-934E-9F94-7910E3BD9304}"/>
              </a:ext>
            </a:extLst>
          </p:cNvPr>
          <p:cNvSpPr/>
          <p:nvPr/>
        </p:nvSpPr>
        <p:spPr>
          <a:xfrm>
            <a:off x="-5376" y="3522492"/>
            <a:ext cx="6608248" cy="706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5: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Therefore, if anyone is in Christ, he is a new creation.  The old has passed away;  behold, the new has come.</a:t>
            </a:r>
            <a:r>
              <a:rPr lang="en-AU" dirty="0"/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42CAA-C661-E84B-AE38-883E9E7AD353}"/>
              </a:ext>
            </a:extLst>
          </p:cNvPr>
          <p:cNvSpPr txBox="1"/>
          <p:nvPr/>
        </p:nvSpPr>
        <p:spPr>
          <a:xfrm>
            <a:off x="-43656" y="4156536"/>
            <a:ext cx="912062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isn’t ‘once only’.  God continues to forgive.  We continue to repent and strive to do right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new creation, our desire is to live righteously.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Living God (living in us) helps us to live righteously (fruit of Spirit) 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motivates us (fear)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B3EBF-DA3B-484F-9FA6-8D570C93DA3B}"/>
              </a:ext>
            </a:extLst>
          </p:cNvPr>
          <p:cNvSpPr/>
          <p:nvPr/>
        </p:nvSpPr>
        <p:spPr>
          <a:xfrm>
            <a:off x="-2998" y="5007306"/>
            <a:ext cx="9146998" cy="7076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7 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we have these promises, beloved, let us </a:t>
            </a:r>
            <a:r>
              <a:rPr lang="en-AU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cleanse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ourselves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from every defilement of body and spirit, </a:t>
            </a:r>
            <a:r>
              <a:rPr lang="en-AU" u="sng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bringing holiness to completion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AU" u="sng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fear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God.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8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Slow Fade - Casting crownsc">
            <a:hlinkClick r:id="" action="ppaction://media"/>
            <a:extLst>
              <a:ext uri="{FF2B5EF4-FFF2-40B4-BE49-F238E27FC236}">
                <a16:creationId xmlns:a16="http://schemas.microsoft.com/office/drawing/2014/main" id="{76CEC972-E935-F244-9169-446FA6D68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5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21 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For our sake he made him to be sin who knew no sin, so that in him we might become the righteousness of God.</a:t>
            </a:r>
            <a:endParaRPr lang="en-AU" sz="2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AU" sz="2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Working together with him, then, we appeal to you not to receive the grace of God in vain.  </a:t>
            </a: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 he says, 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09600" indent="-60960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tabLst>
                <a:tab pos="127000" algn="r"/>
                <a:tab pos="254000" algn="l"/>
              </a:tabLst>
            </a:pP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	“In a favourable time I listened to you, 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09600" indent="-203200">
              <a:lnSpc>
                <a:spcPct val="115000"/>
              </a:lnSpc>
              <a:spcAft>
                <a:spcPts val="1000"/>
              </a:spcAft>
            </a:pP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and in a day of salvation I have helped you.” 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09600" indent="-203200">
              <a:lnSpc>
                <a:spcPct val="115000"/>
              </a:lnSpc>
              <a:spcAft>
                <a:spcPts val="1000"/>
              </a:spcAft>
            </a:pP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Behold, now is the favourable time;  behold, now is the day of salvation.</a:t>
            </a:r>
            <a:r>
              <a:rPr lang="en-AU" sz="2800" dirty="0">
                <a:solidFill>
                  <a:schemeClr val="bg1"/>
                </a:solidFill>
              </a:rPr>
              <a:t> </a:t>
            </a:r>
            <a:endParaRPr lang="en-GB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4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7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We put no obstacle in anyone’s way, so that no fault may be found with our ministry,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but as servants of God we commend ourselves in every way:  by great endurance, in afflictions, hardships, calamities,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beatings, imprisonments, riots, labours, sleepless nights, hunger; 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6 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by purity, knowledge, patience, kindness, the Holy Spirit, genuine love; 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7 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by truthful speech, and the power of God; with the weapons of righteousness for the right hand and for the left; 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8 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through honour and dishonour, through slander and praise.  We are treated as impostors, and yet are true; 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9 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as unknown, and yet well known;  as dying, and behold, we live;  as punished, and yet not killed;  </a:t>
            </a:r>
            <a:r>
              <a:rPr lang="en-AU" sz="255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10 </a:t>
            </a:r>
            <a:r>
              <a:rPr lang="en-AU" sz="255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as sorrowful, yet always rejoicing;  as poor, yet making many rich;  as having nothing, yet possessing everything. </a:t>
            </a:r>
            <a:endParaRPr lang="en-GB" sz="25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91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6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11 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We have spoken freely to you, Corinthians; our heart is wide open.  </a:t>
            </a: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12 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You are not restricted by us, but you are restricted in your own affections.  </a:t>
            </a: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13 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In return (I speak as to children) widen your hearts also.</a:t>
            </a:r>
          </a:p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14 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 not be unequally yoked with unbelievers.  For what partnership has righteousness with lawlessness?  Or what fellowship has light with darkness?  </a:t>
            </a: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15 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What accord has Christ with Belial?  Or what portion does a believer share with an unbeliever?  </a:t>
            </a:r>
            <a:r>
              <a:rPr lang="en-AU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16 </a:t>
            </a: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What agreement has the temple of God with idols?  For we are the temple of the living God;  as God said, 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09600" indent="-60960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tabLst>
                <a:tab pos="127000" algn="r"/>
                <a:tab pos="254000" algn="l"/>
              </a:tabLst>
            </a:pPr>
            <a:r>
              <a:rPr lang="en-AU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	</a:t>
            </a:r>
            <a:endParaRPr lang="en-GB" sz="27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83568" y="0"/>
            <a:ext cx="846043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54000">
              <a:spcBef>
                <a:spcPts val="1200"/>
              </a:spcBef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 will make my dwelling among them and walk among them, </a:t>
            </a:r>
          </a:p>
          <a:p>
            <a:pPr marL="254000">
              <a:spcAft>
                <a:spcPts val="0"/>
              </a:spcAft>
            </a:pP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will be their God, </a:t>
            </a:r>
          </a:p>
          <a:p>
            <a:pPr marL="254000">
              <a:spcAft>
                <a:spcPts val="0"/>
              </a:spcAft>
            </a:pP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they shall be my people. </a:t>
            </a:r>
          </a:p>
          <a:p>
            <a:pPr marL="2540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17 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 go out from their midst, </a:t>
            </a:r>
          </a:p>
          <a:p>
            <a:pPr marL="254000">
              <a:spcAft>
                <a:spcPts val="0"/>
              </a:spcAft>
            </a:pP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be separate from them, says the Lord, </a:t>
            </a:r>
          </a:p>
          <a:p>
            <a:pPr marL="2540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touch no unclean thing; </a:t>
            </a:r>
          </a:p>
          <a:p>
            <a:pPr marL="254000">
              <a:spcAft>
                <a:spcPts val="0"/>
              </a:spcAft>
            </a:pP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I will welcome you, </a:t>
            </a:r>
          </a:p>
          <a:p>
            <a:pPr marL="2540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18 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will be a father to you, </a:t>
            </a:r>
          </a:p>
          <a:p>
            <a:pPr marL="254000">
              <a:spcAft>
                <a:spcPts val="0"/>
              </a:spcAft>
            </a:pP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you shall be sons and daughters to me, </a:t>
            </a:r>
          </a:p>
          <a:p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says the Lord Almighty.”</a:t>
            </a:r>
            <a:endParaRPr lang="en-GB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1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31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7 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Since we have these promises, beloved, let us cleanse ourselves from every defilement of body and spirit, bringing holiness to completion in the fear of God.</a:t>
            </a:r>
            <a:endParaRPr lang="en-GB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4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93447F-6795-D347-9C4E-A811C937C852}"/>
              </a:ext>
            </a:extLst>
          </p:cNvPr>
          <p:cNvSpPr/>
          <p:nvPr/>
        </p:nvSpPr>
        <p:spPr>
          <a:xfrm>
            <a:off x="1187624" y="1"/>
            <a:ext cx="79563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be careful little eyes what you see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be careful little eyes what you see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There's a Father up above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He's looking down in love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So, be careful little eyes what you see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be careful little ears what you hear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be careful little hands what you do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be careful little feet where you go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>
              <a:spcAft>
                <a:spcPts val="0"/>
              </a:spcAft>
            </a:pPr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AU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31775"/>
            <a:r>
              <a:rPr lang="en-AU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be careful little mouth what you say</a:t>
            </a:r>
            <a:r>
              <a:rPr lang="en-AU" sz="2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9392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CEB74A-AD37-C841-A5DF-12A875391B22}"/>
              </a:ext>
            </a:extLst>
          </p:cNvPr>
          <p:cNvSpPr/>
          <p:nvPr/>
        </p:nvSpPr>
        <p:spPr>
          <a:xfrm>
            <a:off x="1956560" y="3784163"/>
            <a:ext cx="7183467" cy="388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6:1….  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appeal to you </a:t>
            </a:r>
            <a:r>
              <a:rPr lang="en-AU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to receive the grace of God in vain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AU" dirty="0"/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7EDBB-54B2-EB4D-9E37-3FE437F9AB3C}"/>
              </a:ext>
            </a:extLst>
          </p:cNvPr>
          <p:cNvSpPr txBox="1"/>
          <p:nvPr/>
        </p:nvSpPr>
        <p:spPr>
          <a:xfrm>
            <a:off x="15226" y="285074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good to learn ‘morals’ for righteous living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essential to learn to live by grace and faith in the Lord Jesus Christ for salvation.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142E1-8290-4349-B6D9-F20B1EF589CB}"/>
              </a:ext>
            </a:extLst>
          </p:cNvPr>
          <p:cNvSpPr/>
          <p:nvPr/>
        </p:nvSpPr>
        <p:spPr>
          <a:xfrm>
            <a:off x="2690286" y="1149291"/>
            <a:ext cx="6387427" cy="706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5:21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our sake he made him to be sin who knew no sin, so that in him we might become the righteousness of God.</a:t>
            </a:r>
            <a:r>
              <a:rPr lang="en-AU" dirty="0"/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14908-7CAD-2D42-9AA0-D44EC7003C63}"/>
              </a:ext>
            </a:extLst>
          </p:cNvPr>
          <p:cNvSpPr txBox="1"/>
          <p:nvPr/>
        </p:nvSpPr>
        <p:spPr>
          <a:xfrm>
            <a:off x="107504" y="1134257"/>
            <a:ext cx="2088232" cy="430887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Atonement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22B3F-5727-3841-8E46-2C828199927C}"/>
              </a:ext>
            </a:extLst>
          </p:cNvPr>
          <p:cNvSpPr txBox="1"/>
          <p:nvPr/>
        </p:nvSpPr>
        <p:spPr>
          <a:xfrm>
            <a:off x="24061" y="802916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Disastrous when ‘man’s theology’ tells those who are saved, not to strive to live righteously.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7846C-63DA-0C49-8A5C-5537357DD085}"/>
              </a:ext>
            </a:extLst>
          </p:cNvPr>
          <p:cNvSpPr txBox="1"/>
          <p:nvPr/>
        </p:nvSpPr>
        <p:spPr>
          <a:xfrm>
            <a:off x="0" y="0"/>
            <a:ext cx="9132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the “New Creation” we are  ––  HOLINESS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ACE6F-70A7-354F-ACE7-3F588FD1B7D9}"/>
              </a:ext>
            </a:extLst>
          </p:cNvPr>
          <p:cNvSpPr txBox="1"/>
          <p:nvPr/>
        </p:nvSpPr>
        <p:spPr>
          <a:xfrm>
            <a:off x="27277" y="1855583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cost of Salvation:   In some way, God caused the Sinless One to BE Sin.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4D9C4-3E69-8E4D-BC4F-6D4E7BABAC41}"/>
              </a:ext>
            </a:extLst>
          </p:cNvPr>
          <p:cNvSpPr txBox="1"/>
          <p:nvPr/>
        </p:nvSpPr>
        <p:spPr>
          <a:xfrm>
            <a:off x="39793" y="2175441"/>
            <a:ext cx="1595611" cy="430887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CC25C-BDB4-D54D-9E26-EA67181F5C9D}"/>
              </a:ext>
            </a:extLst>
          </p:cNvPr>
          <p:cNvSpPr txBox="1"/>
          <p:nvPr/>
        </p:nvSpPr>
        <p:spPr>
          <a:xfrm>
            <a:off x="1635404" y="2112526"/>
            <a:ext cx="74497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sinned, but the sin of Jesus’ Disciples is transferred to Christ.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Judgment, Verdict: Justified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D6F97-6A31-D14E-BB6B-F2E1E55C50DB}"/>
              </a:ext>
            </a:extLst>
          </p:cNvPr>
          <p:cNvSpPr txBox="1"/>
          <p:nvPr/>
        </p:nvSpPr>
        <p:spPr>
          <a:xfrm>
            <a:off x="1865118" y="2644755"/>
            <a:ext cx="6845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“the righteousness of God” not meant to be merely:  Theoretical;  or  Legal......        We truly become “Holy”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669D2-A59E-B64F-A945-F088F1A5C43A}"/>
              </a:ext>
            </a:extLst>
          </p:cNvPr>
          <p:cNvSpPr txBox="1"/>
          <p:nvPr/>
        </p:nvSpPr>
        <p:spPr>
          <a:xfrm>
            <a:off x="33739" y="2708045"/>
            <a:ext cx="1797347" cy="430887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Sanctification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2FD08-087B-2F4F-995C-3E73CB83058D}"/>
              </a:ext>
            </a:extLst>
          </p:cNvPr>
          <p:cNvSpPr txBox="1"/>
          <p:nvPr/>
        </p:nvSpPr>
        <p:spPr>
          <a:xfrm>
            <a:off x="-20024" y="3211441"/>
            <a:ext cx="91206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 part to play.  We work with God to live righteously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Contrary to some preaching, Scripture </a:t>
            </a:r>
            <a:r>
              <a:rPr lang="en-AU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tells God’s people “Don’t strive to do good”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DEE67-B421-934E-9F94-7910E3BD9304}"/>
              </a:ext>
            </a:extLst>
          </p:cNvPr>
          <p:cNvSpPr/>
          <p:nvPr/>
        </p:nvSpPr>
        <p:spPr>
          <a:xfrm>
            <a:off x="0" y="4125458"/>
            <a:ext cx="6608248" cy="706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5: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Therefore, if anyone is in Christ, he is a new creation.  The old has passed away;  behold, the new has come.</a:t>
            </a:r>
            <a:r>
              <a:rPr lang="en-AU" dirty="0"/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42CAA-C661-E84B-AE38-883E9E7AD353}"/>
              </a:ext>
            </a:extLst>
          </p:cNvPr>
          <p:cNvSpPr txBox="1"/>
          <p:nvPr/>
        </p:nvSpPr>
        <p:spPr>
          <a:xfrm>
            <a:off x="-15166" y="4791670"/>
            <a:ext cx="912062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isn’t ‘once only’.  God continues to forgive.  We continue to repent and strive to do right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new creation, our desire is to live righteously.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Living God (living in us) helps us to live righteously</a:t>
            </a:r>
          </a:p>
        </p:txBody>
      </p:sp>
    </p:spTree>
    <p:extLst>
      <p:ext uri="{BB962C8B-B14F-4D97-AF65-F5344CB8AC3E}">
        <p14:creationId xmlns:p14="http://schemas.microsoft.com/office/powerpoint/2010/main" val="31795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1" grpId="0" animBg="1"/>
      <p:bldP spid="14" grpId="0"/>
      <p:bldP spid="15" grpId="0"/>
      <p:bldP spid="9" grpId="0" animBg="1"/>
      <p:bldP spid="13" grpId="0"/>
      <p:bldP spid="2" grpId="0"/>
      <p:bldP spid="16" grpId="0" animBg="1"/>
      <p:bldP spid="17" grpId="0"/>
      <p:bldP spid="19" grpId="0" animBg="1"/>
      <p:bldP spid="2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93447F-6795-D347-9C4E-A811C937C852}"/>
              </a:ext>
            </a:extLst>
          </p:cNvPr>
          <p:cNvSpPr/>
          <p:nvPr/>
        </p:nvSpPr>
        <p:spPr>
          <a:xfrm>
            <a:off x="0" y="31750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>
              <a:spcAft>
                <a:spcPts val="0"/>
              </a:spcAft>
            </a:pPr>
            <a:r>
              <a:rPr lang="en-AU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Paul quotes Isaiah 49:8</a:t>
            </a:r>
          </a:p>
          <a:p>
            <a:pPr marL="2921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</a:rPr>
              <a:t>Israel were captives in Babylon because of their disobedience to God.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B67329-533A-ED42-B109-66DEAB4E9915}"/>
              </a:ext>
            </a:extLst>
          </p:cNvPr>
          <p:cNvSpPr/>
          <p:nvPr/>
        </p:nvSpPr>
        <p:spPr>
          <a:xfrm>
            <a:off x="3995936" y="-546"/>
            <a:ext cx="514806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b="1" baseline="30000" dirty="0">
                <a:latin typeface="Comic Sans MS" panose="030F0902030302020204" pitchFamily="66" charset="0"/>
              </a:rPr>
              <a:t>6:2 </a:t>
            </a:r>
            <a:r>
              <a:rPr lang="en-AU" dirty="0">
                <a:latin typeface="Comic Sans MS" panose="030F0902030302020204" pitchFamily="66" charset="0"/>
              </a:rPr>
              <a:t>For he says</a:t>
            </a:r>
          </a:p>
          <a:p>
            <a:r>
              <a:rPr lang="en-AU" dirty="0">
                <a:latin typeface="Comic Sans MS" panose="030F0902030302020204" pitchFamily="66" charset="0"/>
              </a:rPr>
              <a:t>“In a favourable time I listened to you, </a:t>
            </a:r>
          </a:p>
          <a:p>
            <a:r>
              <a:rPr lang="en-AU" dirty="0">
                <a:latin typeface="Comic Sans MS" panose="030F0902030302020204" pitchFamily="66" charset="0"/>
              </a:rPr>
              <a:t>and in a day of salvation I have helped you.”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025542-2F7E-5C4E-9E86-81C6E340E583}"/>
              </a:ext>
            </a:extLst>
          </p:cNvPr>
          <p:cNvSpPr/>
          <p:nvPr/>
        </p:nvSpPr>
        <p:spPr>
          <a:xfrm>
            <a:off x="0" y="906314"/>
            <a:ext cx="3923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</a:rPr>
              <a:t>But now God was going to save them from captivity and return them to the promised land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D3F127-27FE-2C4D-B8C3-B46D2D90322C}"/>
              </a:ext>
            </a:extLst>
          </p:cNvPr>
          <p:cNvSpPr/>
          <p:nvPr/>
        </p:nvSpPr>
        <p:spPr>
          <a:xfrm>
            <a:off x="4212208" y="2543929"/>
            <a:ext cx="4924896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0">
              <a:spcBef>
                <a:spcPts val="1200"/>
              </a:spcBef>
              <a:spcAft>
                <a:spcPts val="0"/>
              </a:spcAft>
            </a:pPr>
            <a:r>
              <a:rPr lang="en-AU" b="1" baseline="30000" dirty="0" err="1">
                <a:latin typeface="Comic Sans MS" panose="030F0902030302020204" pitchFamily="66" charset="0"/>
              </a:rPr>
              <a:t>6:16</a:t>
            </a:r>
            <a:r>
              <a:rPr lang="en-AU" dirty="0" err="1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 make my dwelling among them and walk among them,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will be their God,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they shall be my people.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 go out from their midst,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be separate from them, says the Lord,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touch no unclean thing;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I will welcome you,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will be a father to you,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you shall be sons and daughters to me,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/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says the Lord Almighty.”</a:t>
            </a:r>
            <a:r>
              <a:rPr lang="en-AU" dirty="0"/>
              <a:t> </a:t>
            </a:r>
            <a:r>
              <a:rPr lang="en-AU" dirty="0">
                <a:latin typeface="Comic Sans MS" panose="030F0902030302020204" pitchFamily="66" charset="0"/>
              </a:rPr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DBC1B6-1ABD-E543-820B-7AEC50DFF87C}"/>
              </a:ext>
            </a:extLst>
          </p:cNvPr>
          <p:cNvSpPr/>
          <p:nvPr/>
        </p:nvSpPr>
        <p:spPr>
          <a:xfrm>
            <a:off x="14535" y="1985158"/>
            <a:ext cx="4197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>
              <a:spcAft>
                <a:spcPts val="0"/>
              </a:spcAft>
            </a:pPr>
            <a:r>
              <a:rPr lang="en-AU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Paul quotes Isaiah 52:11 and other OT</a:t>
            </a:r>
          </a:p>
          <a:p>
            <a:pPr marL="2921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</a:rPr>
              <a:t>God would live in their very presence</a:t>
            </a:r>
          </a:p>
          <a:p>
            <a:pPr marL="2921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</a:rPr>
              <a:t>Therefore, they would need to be holy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808C0-6FC7-A94B-AC83-71CCDEAD8217}"/>
              </a:ext>
            </a:extLst>
          </p:cNvPr>
          <p:cNvSpPr/>
          <p:nvPr/>
        </p:nvSpPr>
        <p:spPr>
          <a:xfrm>
            <a:off x="3989041" y="919659"/>
            <a:ext cx="5148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Behold, now is the favourable time; 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behold, now is the day of salvation.</a:t>
            </a:r>
            <a:r>
              <a:rPr lang="en-AU" dirty="0"/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B067FF-06A7-7B49-BD70-F47EE8CB9583}"/>
              </a:ext>
            </a:extLst>
          </p:cNvPr>
          <p:cNvSpPr/>
          <p:nvPr/>
        </p:nvSpPr>
        <p:spPr>
          <a:xfrm>
            <a:off x="3989040" y="1588422"/>
            <a:ext cx="5148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</a:rPr>
              <a:t>For those who are ‘in Christ’, we have the promise that the Holy One will actually be with us</a:t>
            </a: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E2EBB6-EBC1-284D-84AD-6080B16036F2}"/>
              </a:ext>
            </a:extLst>
          </p:cNvPr>
          <p:cNvSpPr/>
          <p:nvPr/>
        </p:nvSpPr>
        <p:spPr>
          <a:xfrm>
            <a:off x="323528" y="3129677"/>
            <a:ext cx="25530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Great endurance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purity / holiness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knowledge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patience;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kindness;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the Holy Spirit;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genuine love;</a:t>
            </a:r>
          </a:p>
          <a:p>
            <a:pPr marL="342900" lvl="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truthful speech;</a:t>
            </a:r>
          </a:p>
          <a:p>
            <a:pPr marL="342900" indent="-342900">
              <a:spcAft>
                <a:spcPts val="0"/>
              </a:spcAft>
              <a:buFont typeface="Symbol" pitchFamily="2" charset="2"/>
              <a:buChar char=""/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</a:rPr>
              <a:t>the power of God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F4551-C2E5-DF4B-8FFF-E4EA1B3F7266}"/>
              </a:ext>
            </a:extLst>
          </p:cNvPr>
          <p:cNvSpPr/>
          <p:nvPr/>
        </p:nvSpPr>
        <p:spPr>
          <a:xfrm>
            <a:off x="6896" y="2893744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>
              <a:spcAft>
                <a:spcPts val="0"/>
              </a:spcAft>
            </a:pPr>
            <a:r>
              <a:rPr lang="en-AU" dirty="0">
                <a:solidFill>
                  <a:srgbClr val="FFFF00"/>
                </a:solidFill>
                <a:latin typeface="Times New Roman" panose="02020603050405020304" pitchFamily="18" charset="0"/>
              </a:rPr>
              <a:t>Recognise true servants of God by their: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2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101842</TotalTime>
  <Words>1374</Words>
  <Application>Microsoft Macintosh PowerPoint</Application>
  <PresentationFormat>On-screen Show (16:10)</PresentationFormat>
  <Paragraphs>119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Comic Sans MS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 Brumpton</dc:creator>
  <cp:lastModifiedBy>Michael Brumpton</cp:lastModifiedBy>
  <cp:revision>1709</cp:revision>
  <cp:lastPrinted>2020-01-11T00:53:27Z</cp:lastPrinted>
  <dcterms:created xsi:type="dcterms:W3CDTF">2016-11-04T06:28:01Z</dcterms:created>
  <dcterms:modified xsi:type="dcterms:W3CDTF">2020-01-17T05:04:12Z</dcterms:modified>
</cp:coreProperties>
</file>